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8" r:id="rId2"/>
    <p:sldId id="353" r:id="rId3"/>
    <p:sldId id="355" r:id="rId4"/>
    <p:sldId id="357" r:id="rId5"/>
    <p:sldId id="356" r:id="rId6"/>
    <p:sldId id="358" r:id="rId7"/>
  </p:sldIdLst>
  <p:sldSz cx="9906000" cy="6858000" type="A4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i" initials="B" lastIdx="19" clrIdx="0"/>
  <p:cmAuthor id="1" name="TEA" initials="T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66FF99"/>
    <a:srgbClr val="8A0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647" autoAdjust="0"/>
  </p:normalViewPr>
  <p:slideViewPr>
    <p:cSldViewPr snapToGrid="0">
      <p:cViewPr varScale="1">
        <p:scale>
          <a:sx n="115" d="100"/>
          <a:sy n="115" d="100"/>
        </p:scale>
        <p:origin x="-1200" y="-102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33CA4-154E-41DC-9143-917DCC665518}" type="datetimeFigureOut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3F4AE-62E3-4E83-BB19-8013D2B38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783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2019/8/27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3117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49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30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4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906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725838" y="1064525"/>
            <a:ext cx="5622878" cy="4749421"/>
          </a:xfrm>
        </p:spPr>
        <p:txBody>
          <a:bodyPr anchor="ctr"/>
          <a:lstStyle>
            <a:lvl1pPr algn="l">
              <a:lnSpc>
                <a:spcPct val="150000"/>
              </a:lnSpc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2956" y="3411941"/>
            <a:ext cx="2674960" cy="2756847"/>
          </a:xfrm>
        </p:spPr>
        <p:txBody>
          <a:bodyPr anchor="ctr"/>
          <a:lstStyle>
            <a:lvl1pPr marL="0" indent="0" algn="r">
              <a:spcBef>
                <a:spcPts val="0"/>
              </a:spcBef>
              <a:spcAft>
                <a:spcPts val="1200"/>
              </a:spcAft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93DC9-6952-4C60-BB71-AD57E1163E45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63999" y="6400800"/>
            <a:ext cx="2955451" cy="320676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2BE2-66E3-42D3-943B-275792120295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F8D0-EC74-44DD-A28B-E84D3D84538A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16657" y="192750"/>
            <a:ext cx="3995106" cy="1143000"/>
          </a:xfrm>
        </p:spPr>
        <p:txBody>
          <a:bodyPr/>
          <a:lstStyle>
            <a:lvl1pPr algn="ctr">
              <a:lnSpc>
                <a:spcPts val="4000"/>
              </a:lnSpc>
              <a:spcAft>
                <a:spcPts val="0"/>
              </a:spcAft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299" y="1793266"/>
            <a:ext cx="8915400" cy="43246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2CE9-47CA-4425-9464-9E1F019A4C70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906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66531" y="1856093"/>
            <a:ext cx="5718412" cy="2804616"/>
          </a:xfrm>
        </p:spPr>
        <p:txBody>
          <a:bodyPr anchor="ctr"/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86608" y="1856093"/>
            <a:ext cx="2552127" cy="28046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319181" y="6373504"/>
            <a:ext cx="1169727" cy="347972"/>
          </a:xfrm>
        </p:spPr>
        <p:txBody>
          <a:bodyPr/>
          <a:lstStyle/>
          <a:p>
            <a:fld id="{ABA64265-C409-4DDD-AA84-DB886FBC69F5}" type="datetime1">
              <a:rPr lang="zh-TW" altLang="en-US" smtClean="0"/>
              <a:t>2019/8/28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59305" y="6373504"/>
            <a:ext cx="2947916" cy="347972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39032" y="6373504"/>
            <a:ext cx="771667" cy="347972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403B-B79A-4F13-B644-8ECE1ACD034C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07F8-2BF2-4880-A237-D69BA530CCCE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E235-5CFA-497E-9A7A-2C73453400C1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087A-5436-4239-A35C-486B260E70E5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1960-4782-4319-9D66-D2624E29E9C3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8290-BE3D-44E6-9C38-93865D17C554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4b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906000" cy="6851951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616656" y="233694"/>
            <a:ext cx="5794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801504"/>
            <a:ext cx="8915400" cy="432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319181" y="6400800"/>
            <a:ext cx="1169727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41E9B99C-A88C-4ED5-998A-71876F00B05F}" type="datetime1">
              <a:rPr lang="zh-TW" altLang="en-US" smtClean="0"/>
              <a:t>2019/8/28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024" y="6400800"/>
            <a:ext cx="4967785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39032" y="6400800"/>
            <a:ext cx="771667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A54DCAE2-A334-438B-9C4B-736F5B758B28}"/>
              </a:ext>
            </a:extLst>
          </p:cNvPr>
          <p:cNvSpPr txBox="1"/>
          <p:nvPr userDrawn="1"/>
        </p:nvSpPr>
        <p:spPr>
          <a:xfrm>
            <a:off x="9235609" y="6400649"/>
            <a:ext cx="511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  <a:endParaRPr lang="zh-TW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spcAft>
          <a:spcPts val="1200"/>
        </a:spcAft>
        <a:buNone/>
        <a:defRPr sz="2800" b="1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n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l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200"/>
        </a:spcAft>
        <a:buSzPct val="65000"/>
        <a:buFont typeface="Wingdings" pitchFamily="2" charset="2"/>
        <a:buChar char="u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2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354623" y="869585"/>
            <a:ext cx="6168044" cy="4500039"/>
          </a:xfrm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en-US" altLang="zh-TW" sz="40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Weekly meeting 8/29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3219" y="4309720"/>
            <a:ext cx="47814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Yu-</a:t>
            </a:r>
            <a:r>
              <a:rPr lang="en-US" altLang="zh-TW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Xuan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Chen</a:t>
            </a:r>
            <a:endParaRPr lang="en-US" altLang="zh-TW" kern="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38417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410932" y="1654248"/>
            <a:ext cx="7416824" cy="2449066"/>
            <a:chOff x="1619672" y="3284984"/>
            <a:chExt cx="7416824" cy="2449066"/>
          </a:xfrm>
        </p:grpSpPr>
        <p:sp>
          <p:nvSpPr>
            <p:cNvPr id="11" name="文字方塊 10"/>
            <p:cNvSpPr txBox="1"/>
            <p:nvPr/>
          </p:nvSpPr>
          <p:spPr>
            <a:xfrm>
              <a:off x="5724128" y="3717032"/>
              <a:ext cx="10801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800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419872" y="4849996"/>
              <a:ext cx="10801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800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724128" y="4849996"/>
              <a:ext cx="10801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800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>
              <a:off x="2627784" y="3978642"/>
              <a:ext cx="0" cy="1132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endCxn id="11" idx="1"/>
            </p:cNvCxnSpPr>
            <p:nvPr/>
          </p:nvCxnSpPr>
          <p:spPr>
            <a:xfrm>
              <a:off x="4499992" y="3978642"/>
              <a:ext cx="1224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endCxn id="12" idx="1"/>
            </p:cNvCxnSpPr>
            <p:nvPr/>
          </p:nvCxnSpPr>
          <p:spPr>
            <a:xfrm>
              <a:off x="2627784" y="5111606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4499992" y="5085184"/>
              <a:ext cx="1224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804248" y="3978642"/>
              <a:ext cx="8640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04248" y="5085184"/>
              <a:ext cx="8640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橢圓 19"/>
            <p:cNvSpPr/>
            <p:nvPr/>
          </p:nvSpPr>
          <p:spPr>
            <a:xfrm>
              <a:off x="7596336" y="4509120"/>
              <a:ext cx="144016" cy="10801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單箭頭接點 20"/>
            <p:cNvCxnSpPr>
              <a:endCxn id="20" idx="0"/>
            </p:cNvCxnSpPr>
            <p:nvPr/>
          </p:nvCxnSpPr>
          <p:spPr>
            <a:xfrm>
              <a:off x="7668344" y="3978642"/>
              <a:ext cx="0" cy="5304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7668344" y="4581128"/>
              <a:ext cx="0" cy="5304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3419872" y="3717032"/>
              <a:ext cx="10801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2627784" y="4005064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5" name="物件 24"/>
            <p:cNvGraphicFramePr>
              <a:graphicFrameLocks noChangeAspect="1"/>
            </p:cNvGraphicFramePr>
            <p:nvPr>
              <p:extLst/>
            </p:nvPr>
          </p:nvGraphicFramePr>
          <p:xfrm>
            <a:off x="3707904" y="3733527"/>
            <a:ext cx="526367" cy="415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79" name="Equation" r:id="rId3" imgW="241200" imgH="190440" progId="Equation.DSMT4">
                    <p:embed/>
                  </p:oleObj>
                </mc:Choice>
                <mc:Fallback>
                  <p:oleObj name="Equation" r:id="rId3" imgW="24120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707904" y="3733527"/>
                          <a:ext cx="526367" cy="4155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直線單箭頭接點 25"/>
            <p:cNvCxnSpPr/>
            <p:nvPr/>
          </p:nvCxnSpPr>
          <p:spPr>
            <a:xfrm>
              <a:off x="1619672" y="4509120"/>
              <a:ext cx="10081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/>
            <p:cNvSpPr txBox="1"/>
            <p:nvPr/>
          </p:nvSpPr>
          <p:spPr>
            <a:xfrm>
              <a:off x="1619672" y="413978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7740352" y="4581128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7812360" y="422108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236296" y="400506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Times New Roman" pitchFamily="18" charset="0"/>
                  <a:cs typeface="Times New Roman" pitchFamily="18" charset="0"/>
                </a:rPr>
                <a:t>+</a:t>
              </a:r>
              <a:endParaRPr lang="zh-TW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364088" y="3284984"/>
              <a:ext cx="1872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HRTF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131840" y="3284984"/>
              <a:ext cx="1872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Modeling delay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780856" y="4469050"/>
              <a:ext cx="1383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Filters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915816" y="4437112"/>
              <a:ext cx="1872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Acoustic system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619672" y="4501569"/>
              <a:ext cx="1440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Virtual source signals (</a:t>
              </a:r>
              <a:r>
                <a:rPr lang="en-US" altLang="zh-TW" sz="20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000" i="1" baseline="-25000" dirty="0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572000" y="5013176"/>
              <a:ext cx="12241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Speaker inputs (</a:t>
              </a:r>
              <a:r>
                <a:rPr lang="en-US" altLang="zh-TW" sz="20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000" i="1" baseline="-25000" dirty="0"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668343" y="4581128"/>
              <a:ext cx="1368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Ear signals</a:t>
              </a:r>
            </a:p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at control</a:t>
              </a:r>
            </a:p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points (</a:t>
              </a:r>
              <a:r>
                <a:rPr lang="en-US" altLang="zh-TW" sz="2000" i="1" dirty="0" err="1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000" i="1" baseline="-25000" dirty="0" err="1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8" name="物件 37"/>
            <p:cNvGraphicFramePr>
              <a:graphicFrameLocks noChangeAspect="1"/>
            </p:cNvGraphicFramePr>
            <p:nvPr>
              <p:extLst/>
            </p:nvPr>
          </p:nvGraphicFramePr>
          <p:xfrm>
            <a:off x="3563888" y="5372249"/>
            <a:ext cx="762126" cy="3610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0" name="Equation" r:id="rId5" imgW="482400" imgH="228600" progId="Equation.DSMT4">
                    <p:embed/>
                  </p:oleObj>
                </mc:Choice>
                <mc:Fallback>
                  <p:oleObj name="Equation" r:id="rId5" imgW="4824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63888" y="5372249"/>
                          <a:ext cx="762126" cy="3610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物件 38"/>
            <p:cNvGraphicFramePr>
              <a:graphicFrameLocks noChangeAspect="1"/>
            </p:cNvGraphicFramePr>
            <p:nvPr>
              <p:extLst/>
            </p:nvPr>
          </p:nvGraphicFramePr>
          <p:xfrm>
            <a:off x="5888038" y="5373688"/>
            <a:ext cx="781050" cy="360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1" name="Equation" r:id="rId7" imgW="495000" imgH="228600" progId="Equation.DSMT4">
                    <p:embed/>
                  </p:oleObj>
                </mc:Choice>
                <mc:Fallback>
                  <p:oleObj name="Equation" r:id="rId7" imgW="495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8038" y="5373688"/>
                          <a:ext cx="781050" cy="360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物件 39"/>
            <p:cNvGraphicFramePr>
              <a:graphicFrameLocks noChangeAspect="1"/>
            </p:cNvGraphicFramePr>
            <p:nvPr>
              <p:extLst/>
            </p:nvPr>
          </p:nvGraphicFramePr>
          <p:xfrm>
            <a:off x="5826224" y="4221088"/>
            <a:ext cx="762000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82" name="Equation" r:id="rId9" imgW="482400" imgH="228600" progId="Equation.DSMT4">
                    <p:embed/>
                  </p:oleObj>
                </mc:Choice>
                <mc:Fallback>
                  <p:oleObj name="Equation" r:id="rId9" imgW="4824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6224" y="4221088"/>
                          <a:ext cx="762000" cy="360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961545"/>
              </p:ext>
            </p:extLst>
          </p:nvPr>
        </p:nvGraphicFramePr>
        <p:xfrm>
          <a:off x="1451817" y="4090329"/>
          <a:ext cx="2106033" cy="224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Equation" r:id="rId11" imgW="1117440" imgH="1193760" progId="Equation.DSMT4">
                  <p:embed/>
                </p:oleObj>
              </mc:Choice>
              <mc:Fallback>
                <p:oleObj name="Equation" r:id="rId11" imgW="1117440" imgH="1193760" progId="Equation.DSMT4">
                  <p:embed/>
                  <p:pic>
                    <p:nvPicPr>
                      <p:cNvPr id="0" name="物件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817" y="4090329"/>
                        <a:ext cx="2106033" cy="2249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37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6mic 24source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503" y="198215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713" y="2019559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urrou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31327" y="5842461"/>
            <a:ext cx="609600" cy="609600"/>
          </a:xfrm>
          <a:prstGeom prst="rect">
            <a:avLst/>
          </a:prstGeom>
        </p:spPr>
      </p:pic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1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8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mic 24source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721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93" y="184083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surrou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6321" y="5817004"/>
            <a:ext cx="609600" cy="609600"/>
          </a:xfrm>
          <a:prstGeom prst="rect">
            <a:avLst/>
          </a:prstGeom>
        </p:spPr>
      </p:pic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35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8mic 72sor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66" y="1940589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1940589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19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8mic 72sor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1786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2065284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866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13869</TotalTime>
  <Words>80</Words>
  <Application>Microsoft Office PowerPoint</Application>
  <PresentationFormat>A4 紙張 (210x297 公釐)</PresentationFormat>
  <Paragraphs>32</Paragraphs>
  <Slides>6</Slides>
  <Notes>3</Notes>
  <HiddenSlides>0</HiddenSlides>
  <MMClips>2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</vt:i4>
      </vt:variant>
    </vt:vector>
  </HeadingPairs>
  <TitlesOfParts>
    <vt:vector size="9" baseType="lpstr">
      <vt:lpstr>Office 佈景主題</vt:lpstr>
      <vt:lpstr>Equation</vt:lpstr>
      <vt:lpstr>MathType 6.0 Equation</vt:lpstr>
      <vt:lpstr>Weekly meeting 8/29</vt:lpstr>
      <vt:lpstr>Outline</vt:lpstr>
      <vt:lpstr>6mic 24source</vt:lpstr>
      <vt:lpstr>8mic 24source </vt:lpstr>
      <vt:lpstr>8mic 72sor</vt:lpstr>
      <vt:lpstr>8mic 72sor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Windows 使用者</cp:lastModifiedBy>
  <cp:revision>534</cp:revision>
  <dcterms:created xsi:type="dcterms:W3CDTF">2012-11-25T05:37:01Z</dcterms:created>
  <dcterms:modified xsi:type="dcterms:W3CDTF">2019-08-28T11:34:23Z</dcterms:modified>
</cp:coreProperties>
</file>